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53" r:id="rId2"/>
    <p:sldId id="415" r:id="rId3"/>
    <p:sldId id="355" r:id="rId4"/>
    <p:sldId id="356" r:id="rId5"/>
    <p:sldId id="417" r:id="rId6"/>
    <p:sldId id="418" r:id="rId7"/>
    <p:sldId id="419" r:id="rId8"/>
    <p:sldId id="31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buClr>
        <a:srgbClr val="FDB913"/>
      </a:buClr>
      <a:buSzPct val="100000"/>
      <a:buFont typeface="wingdings"/>
      <a:buChar char=""/>
      <a:defRPr lang="de-DE" sz="18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buClr>
        <a:srgbClr val="666666"/>
      </a:buClr>
      <a:buSzPct val="80000"/>
      <a:buFont typeface="Wingdings"/>
      <a:buChar char="n"/>
      <a:defRPr lang="de-DE" sz="14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buClr>
        <a:srgbClr val="666666"/>
      </a:buClr>
      <a:buSzPct val="80000"/>
      <a:buFont typeface="Arial"/>
      <a:buChar char=""/>
      <a:defRPr lang="de-DE" sz="1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86391" autoAdjust="0"/>
  </p:normalViewPr>
  <p:slideViewPr>
    <p:cSldViewPr snapToGrid="0" showGuides="1">
      <p:cViewPr varScale="1">
        <p:scale>
          <a:sx n="100" d="100"/>
          <a:sy n="100" d="100"/>
        </p:scale>
        <p:origin x="-1840" y="-96"/>
      </p:cViewPr>
      <p:guideLst>
        <p:guide orient="horz" pos="4117"/>
        <p:guide orient="horz" pos="206"/>
        <p:guide orient="horz" pos="3834"/>
        <p:guide orient="horz" pos="1065"/>
        <p:guide orient="horz" pos="777"/>
        <p:guide pos="5556"/>
        <p:guide pos="206"/>
        <p:guide pos="2886"/>
      </p:guideLst>
    </p:cSldViewPr>
  </p:slideViewPr>
  <p:outlineViewPr>
    <p:cViewPr>
      <p:scale>
        <a:sx n="33" d="100"/>
        <a:sy n="33" d="100"/>
      </p:scale>
      <p:origin x="0" y="43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08" y="-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80670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390525"/>
            <a:ext cx="5359400" cy="4019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0600" y="4706112"/>
            <a:ext cx="5356800" cy="39392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1540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74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SzPct val="100000"/>
      <a:buFont typeface="Wingdings" pitchFamily="2" charset="2"/>
      <a:buChar char="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914400" rtl="0" eaLnBrk="1" latinLnBrk="0" hangingPunct="1">
      <a:buClr>
        <a:schemeClr val="accent2"/>
      </a:buClr>
      <a:buSzPct val="80000"/>
      <a:buFont typeface="Symbol" pitchFamily="18" charset="2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66738" indent="-133350" algn="l" defTabSz="914400" rtl="0" eaLnBrk="1" latinLnBrk="0" hangingPunct="1">
      <a:buClr>
        <a:schemeClr val="accent2"/>
      </a:buClr>
      <a:buFont typeface="Arial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- shor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ild 11" descr="(y)hybris_SAPco_title_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926"/>
            <a:ext cx="9144000" cy="6270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614515"/>
            <a:ext cx="8280000" cy="4891549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7200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00" y="5512743"/>
            <a:ext cx="6840000" cy="492443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2014</a:t>
            </a:r>
          </a:p>
        </p:txBody>
      </p:sp>
      <p:pic>
        <p:nvPicPr>
          <p:cNvPr id="11" name="Bild 10" descr="(y)_hybris_SAPCo_white_transp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7" y="266924"/>
            <a:ext cx="1902612" cy="466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1999"/>
            <a:ext cx="41652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54800" y="1691999"/>
            <a:ext cx="41652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1999"/>
            <a:ext cx="27216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8400" y="1691999"/>
            <a:ext cx="27216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20725" y="1691999"/>
            <a:ext cx="27216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33920"/>
            <a:ext cx="7875037" cy="635040"/>
          </a:xfrm>
        </p:spPr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5745600" y="1690687"/>
            <a:ext cx="3078000" cy="4391025"/>
          </a:xfrm>
          <a:solidFill>
            <a:schemeClr val="bg1">
              <a:lumMod val="95000"/>
            </a:schemeClr>
          </a:solidFill>
        </p:spPr>
        <p:txBody>
          <a:bodyPr tIns="1296000" anchor="t" anchorCtr="0"/>
          <a:lstStyle>
            <a:lvl1pPr algn="ctr">
              <a:defRPr b="0"/>
            </a:lvl1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690687"/>
            <a:ext cx="5238000" cy="4391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654800" y="1692000"/>
            <a:ext cx="4165200" cy="4392000"/>
          </a:xfrm>
          <a:solidFill>
            <a:schemeClr val="bg1">
              <a:lumMod val="95000"/>
            </a:schemeClr>
          </a:solidFill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692000"/>
            <a:ext cx="41652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575304" y="1692000"/>
            <a:ext cx="5238000" cy="4392000"/>
          </a:xfrm>
          <a:solidFill>
            <a:schemeClr val="bg1">
              <a:lumMod val="95000"/>
            </a:schemeClr>
          </a:solidFill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692000"/>
            <a:ext cx="30780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548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3490"/>
            <a:ext cx="4165200" cy="2508223"/>
          </a:xfrm>
          <a:solidFill>
            <a:schemeClr val="bg1">
              <a:lumMod val="95000"/>
            </a:schemeClr>
          </a:solidFill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54800" y="3573490"/>
            <a:ext cx="4165200" cy="2508223"/>
          </a:xfrm>
          <a:solidFill>
            <a:schemeClr val="bg1">
              <a:lumMod val="95000"/>
            </a:schemeClr>
          </a:solidFill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27024" y="1690688"/>
            <a:ext cx="8493125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content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Discussion panel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494713" cy="2816156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/>
            </a:lvl1pPr>
          </a:lstStyle>
          <a:p>
            <a:r>
              <a:rPr lang="en-US" dirty="0" smtClean="0"/>
              <a:t>Title of discussion panel</a:t>
            </a:r>
          </a:p>
          <a:p>
            <a:r>
              <a:rPr lang="en-US" b="0" dirty="0" smtClean="0"/>
              <a:t>Speaker Name, Company 1</a:t>
            </a:r>
          </a:p>
          <a:p>
            <a:r>
              <a:rPr lang="en-US" b="0" dirty="0" smtClean="0"/>
              <a:t>Speaker Name, Company 2</a:t>
            </a:r>
          </a:p>
          <a:p>
            <a:r>
              <a:rPr lang="en-US" b="0" dirty="0" smtClean="0"/>
              <a:t>Speaker Name, Company 3</a:t>
            </a:r>
          </a:p>
          <a:p>
            <a:r>
              <a:rPr lang="en-US" b="0" dirty="0" smtClean="0"/>
              <a:t>Speaker Name, Company 4</a:t>
            </a:r>
          </a:p>
          <a:p>
            <a:r>
              <a:rPr lang="en-US" b="0" dirty="0" smtClean="0"/>
              <a:t>Speaker Name, Company 5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Bild 14" descr="(y)hybris_SAPco_title_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926"/>
            <a:ext cx="9144000" cy="627007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614515"/>
            <a:ext cx="8280000" cy="4891549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7200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00" y="5512743"/>
            <a:ext cx="6840000" cy="492443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2014</a:t>
            </a:r>
          </a:p>
        </p:txBody>
      </p:sp>
      <p:pic>
        <p:nvPicPr>
          <p:cNvPr id="14" name="Bild 13" descr="(y)_hybris_SAPCo_white_transp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7" y="266924"/>
            <a:ext cx="1902612" cy="4661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4465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6892" y="6356350"/>
            <a:ext cx="2133600" cy="365125"/>
          </a:xfrm>
        </p:spPr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17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9951369-0F4E-A148-9138-44500FB8D4F6}" type="datetimeFigureOut">
              <a:rPr lang="en-US" smtClean="0"/>
              <a:t>5/24/14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21A3-A3BE-554E-91FD-1FA44B43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614515"/>
            <a:ext cx="8280000" cy="4891549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7200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00" y="5512743"/>
            <a:ext cx="6840000" cy="492443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2014</a:t>
            </a:r>
          </a:p>
        </p:txBody>
      </p:sp>
      <p:pic>
        <p:nvPicPr>
          <p:cNvPr id="11" name="Bild 10" descr="(y)_hybris_SAPCo_white_trans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7" y="266924"/>
            <a:ext cx="1902612" cy="4661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614515"/>
            <a:ext cx="8280000" cy="4891549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7200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00" y="5512743"/>
            <a:ext cx="6840000" cy="492443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2014</a:t>
            </a:r>
          </a:p>
        </p:txBody>
      </p:sp>
      <p:pic>
        <p:nvPicPr>
          <p:cNvPr id="12" name="Bild 11" descr="(y)_hybris_SAPCo_white_trans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7" y="266924"/>
            <a:ext cx="1902612" cy="4661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0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1327355"/>
            <a:ext cx="8496000" cy="2186174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3506400"/>
            <a:ext cx="8496300" cy="620713"/>
          </a:xfrm>
        </p:spPr>
        <p:txBody>
          <a:bodyPr/>
          <a:lstStyle>
            <a:lvl1pPr>
              <a:spcBef>
                <a:spcPts val="1200"/>
              </a:spcBef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Subtitle if needed</a:t>
            </a:r>
          </a:p>
        </p:txBody>
      </p:sp>
      <p:pic>
        <p:nvPicPr>
          <p:cNvPr id="7" name="Bild 6" descr="(y)_hybris_SAPCo_white_trans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7" y="266924"/>
            <a:ext cx="1902612" cy="4661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04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1327355"/>
            <a:ext cx="8496000" cy="2186174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10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3506400"/>
            <a:ext cx="8496300" cy="620713"/>
          </a:xfrm>
        </p:spPr>
        <p:txBody>
          <a:bodyPr/>
          <a:lstStyle>
            <a:lvl1pPr>
              <a:spcBef>
                <a:spcPts val="1200"/>
              </a:spcBef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Subtitle if needed</a:t>
            </a:r>
          </a:p>
        </p:txBody>
      </p:sp>
      <p:pic>
        <p:nvPicPr>
          <p:cNvPr id="11" name="Bild 10" descr="(y)_hybris_SAPCo_white_trans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7" y="266924"/>
            <a:ext cx="1902612" cy="4661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ybris_stagePerformance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Bild 10" descr="(y)hybris_SAPco_title_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926"/>
            <a:ext cx="9144000" cy="6270074"/>
          </a:xfrm>
          <a:prstGeom prst="rect">
            <a:avLst/>
          </a:prstGeom>
        </p:spPr>
      </p:pic>
      <p:pic>
        <p:nvPicPr>
          <p:cNvPr id="8" name="Bild 7" descr="(y)_big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46" y="225605"/>
            <a:ext cx="1444634" cy="1657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2123507"/>
            <a:ext cx="8496000" cy="738664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12738" y="3709988"/>
            <a:ext cx="8521700" cy="2873692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494713" cy="38318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b="0"/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"/>
              <a:tabLst/>
              <a:defRPr/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tabLst/>
              <a:defRPr/>
            </a:lvl3pPr>
            <a:lvl4pPr marL="533400" marR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tabLst/>
              <a:defRPr sz="1600"/>
            </a:lvl4pPr>
            <a:lvl5pPr marL="540000">
              <a:buClr>
                <a:schemeClr val="accent2"/>
              </a:buCl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Agenda Item/Divider Headline</a:t>
            </a:r>
          </a:p>
          <a:p>
            <a:pPr lvl="1"/>
            <a:r>
              <a:rPr lang="en-US" dirty="0" smtClean="0"/>
              <a:t>Details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133920"/>
            <a:ext cx="7875037" cy="635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0687"/>
            <a:ext cx="84960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9" name="Bild 8" descr="(y)_small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14" y="299098"/>
            <a:ext cx="305428" cy="3497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780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868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3FB5836-45F4-C045-9252-17A1B1AB4B4C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9" r:id="rId3"/>
    <p:sldLayoutId id="2147483708" r:id="rId4"/>
    <p:sldLayoutId id="2147483704" r:id="rId5"/>
    <p:sldLayoutId id="2147483689" r:id="rId6"/>
    <p:sldLayoutId id="2147483702" r:id="rId7"/>
    <p:sldLayoutId id="2147483684" r:id="rId8"/>
    <p:sldLayoutId id="2147483665" r:id="rId9"/>
    <p:sldLayoutId id="2147483683" r:id="rId10"/>
    <p:sldLayoutId id="2147483687" r:id="rId11"/>
    <p:sldLayoutId id="2147483710" r:id="rId12"/>
    <p:sldLayoutId id="2147483686" r:id="rId13"/>
    <p:sldLayoutId id="2147483669" r:id="rId14"/>
    <p:sldLayoutId id="2147483691" r:id="rId15"/>
    <p:sldLayoutId id="2147483688" r:id="rId16"/>
    <p:sldLayoutId id="2147483703" r:id="rId17"/>
    <p:sldLayoutId id="2147483685" r:id="rId18"/>
    <p:sldLayoutId id="2147483692" r:id="rId19"/>
    <p:sldLayoutId id="2147483711" r:id="rId20"/>
    <p:sldLayoutId id="2147483712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ts val="1620"/>
        </a:spcBef>
        <a:buClr>
          <a:schemeClr val="accent1"/>
        </a:buClr>
        <a:buSzPct val="80000"/>
        <a:buFontTx/>
        <a:buNone/>
        <a:defRPr sz="24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180000" indent="-1800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Wingdings" charset="2"/>
        <a:buChar char="§"/>
        <a:defRPr sz="2000" kern="1200">
          <a:solidFill>
            <a:srgbClr val="000000"/>
          </a:solidFill>
          <a:latin typeface="Arial"/>
          <a:ea typeface="+mn-ea"/>
          <a:cs typeface="Arial"/>
        </a:defRPr>
      </a:lvl2pPr>
      <a:lvl3pPr marL="342000" indent="-180000" algn="l" defTabSz="914400" rtl="0" eaLnBrk="1" latinLnBrk="0" hangingPunct="1">
        <a:spcBef>
          <a:spcPts val="400"/>
        </a:spcBef>
        <a:buClr>
          <a:schemeClr val="accent1"/>
        </a:buClr>
        <a:buSzPct val="100000"/>
        <a:buFont typeface="Wingdings" pitchFamily="2" charset="2"/>
        <a:buChar char=""/>
        <a:defRPr sz="1800" kern="1200">
          <a:solidFill>
            <a:srgbClr val="000000"/>
          </a:solidFill>
          <a:latin typeface="Arial"/>
          <a:ea typeface="+mn-ea"/>
          <a:cs typeface="Arial"/>
        </a:defRPr>
      </a:lvl3pPr>
      <a:lvl4pPr marL="540000" indent="-180000" algn="l" defTabSz="914400" rtl="0" eaLnBrk="1" latinLnBrk="0" hangingPunct="1">
        <a:spcBef>
          <a:spcPts val="400"/>
        </a:spcBef>
        <a:buClr>
          <a:schemeClr val="accent2"/>
        </a:buClr>
        <a:buSzPct val="100000"/>
        <a:buFont typeface="Arial" pitchFamily="34" charset="0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541338" indent="-180000" algn="l" defTabSz="914400" rtl="0" eaLnBrk="1" latinLnBrk="0" hangingPunct="1">
        <a:spcBef>
          <a:spcPts val="250"/>
        </a:spcBef>
        <a:buClr>
          <a:schemeClr val="accent2"/>
        </a:buClr>
        <a:buSzPct val="100000"/>
        <a:buFont typeface="Courier New" pitchFamily="49" charset="0"/>
        <a:buChar char="o"/>
        <a:defRPr sz="14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revaadin.com/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log.frankel.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Webapp</a:t>
            </a:r>
            <a:r>
              <a:rPr lang="en-US" dirty="0"/>
              <a:t> development with no front-end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Nicolas </a:t>
            </a:r>
            <a:r>
              <a:rPr lang="en-US" dirty="0" err="1" smtClean="0"/>
              <a:t>Fränkel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JEE </a:t>
            </a:r>
            <a:r>
              <a:rPr lang="en-US" dirty="0" err="1" smtClean="0"/>
              <a:t>Conf</a:t>
            </a:r>
            <a:r>
              <a:rPr lang="en-US" dirty="0" smtClean="0"/>
              <a:t>, Kiev, May 2014</a:t>
            </a:r>
          </a:p>
        </p:txBody>
      </p:sp>
    </p:spTree>
    <p:extLst>
      <p:ext uri="{BB962C8B-B14F-4D97-AF65-F5344CB8AC3E}">
        <p14:creationId xmlns:p14="http://schemas.microsoft.com/office/powerpoint/2010/main" val="21136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"/>
    </mc:Choice>
    <mc:Fallback xmlns="">
      <p:transition xmlns:p14="http://schemas.microsoft.com/office/powerpoint/2010/main" spd="slow" advTm="84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Me, myself and 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Developer &amp; Architect as consultant</a:t>
            </a:r>
          </a:p>
          <a:p>
            <a:pPr lvl="1"/>
            <a:r>
              <a:rPr lang="en-US" dirty="0" smtClean="0"/>
              <a:t>Wide range of businesses &amp; customers</a:t>
            </a:r>
          </a:p>
          <a:p>
            <a:r>
              <a:rPr lang="en-US" dirty="0" smtClean="0"/>
              <a:t>Teacher &amp; Trainer</a:t>
            </a:r>
          </a:p>
          <a:p>
            <a:r>
              <a:rPr lang="en-US" dirty="0" smtClean="0"/>
              <a:t>Blogger</a:t>
            </a:r>
          </a:p>
          <a:p>
            <a:pPr lvl="1"/>
            <a:r>
              <a:rPr lang="en-US" dirty="0" smtClean="0">
                <a:hlinkClick r:id="rId2"/>
              </a:rPr>
              <a:t>blog.frankel.ch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morevaadin.com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2</a:t>
            </a:fld>
            <a:endParaRPr lang="fr-FR"/>
          </a:p>
        </p:txBody>
      </p:sp>
      <p:pic>
        <p:nvPicPr>
          <p:cNvPr id="7" name="Content Placeholder 11" descr="id 5 big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4" r="1854"/>
          <a:stretch/>
        </p:blipFill>
        <p:spPr/>
      </p:pic>
    </p:spTree>
    <p:extLst>
      <p:ext uri="{BB962C8B-B14F-4D97-AF65-F5344CB8AC3E}">
        <p14:creationId xmlns:p14="http://schemas.microsoft.com/office/powerpoint/2010/main" val="6287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18"/>
    </mc:Choice>
    <mc:Fallback xmlns="">
      <p:transition xmlns:p14="http://schemas.microsoft.com/office/powerpoint/2010/main" spd="slow" advTm="888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Also an 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164" y="1752598"/>
            <a:ext cx="3012036" cy="4382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752599"/>
            <a:ext cx="3531703" cy="4373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99" y="2349500"/>
            <a:ext cx="3552235" cy="437356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85"/>
    </mc:Choice>
    <mc:Fallback xmlns="">
      <p:transition xmlns:p14="http://schemas.microsoft.com/office/powerpoint/2010/main" spd="slow" advTm="634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E-commerce company</a:t>
            </a:r>
          </a:p>
          <a:p>
            <a:r>
              <a:rPr lang="en-US" dirty="0" smtClean="0"/>
              <a:t>Rocks</a:t>
            </a:r>
          </a:p>
          <a:p>
            <a:r>
              <a:rPr lang="en-US" dirty="0" smtClean="0"/>
              <a:t>Sends employees to Oktoberfest</a:t>
            </a:r>
            <a:endParaRPr lang="en-US" dirty="0"/>
          </a:p>
        </p:txBody>
      </p:sp>
      <p:pic>
        <p:nvPicPr>
          <p:cNvPr id="6" name="Content Placeholder 6" descr="image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221" r="944"/>
          <a:stretch/>
        </p:blipFill>
        <p:spPr/>
      </p:pic>
      <p:pic>
        <p:nvPicPr>
          <p:cNvPr id="7" name="Picture 2" descr="C:\Users\ulrike.pechmann\Pictures\330908_1967601989198_1478710546_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692616"/>
            <a:ext cx="5905500" cy="43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4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27802" y="6356350"/>
            <a:ext cx="2895600" cy="365125"/>
          </a:xfrm>
        </p:spPr>
        <p:txBody>
          <a:bodyPr/>
          <a:lstStyle/>
          <a:p>
            <a:pPr algn="l"/>
            <a:r>
              <a:rPr lang="fr-FR" dirty="0" smtClean="0"/>
              <a:t>@</a:t>
            </a:r>
            <a:r>
              <a:rPr lang="fr-FR" dirty="0" err="1" smtClean="0"/>
              <a:t>nicolas_frankel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7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4"/>
    </mc:Choice>
    <mc:Fallback xmlns="">
      <p:transition xmlns:p14="http://schemas.microsoft.com/office/powerpoint/2010/main" spd="slow" advTm="454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Web Development</a:t>
            </a:r>
            <a:endParaRPr lang="en-US" dirty="0"/>
          </a:p>
        </p:txBody>
      </p:sp>
      <p:pic>
        <p:nvPicPr>
          <p:cNvPr id="5" name="Picture 4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91" y="1563342"/>
            <a:ext cx="1619644" cy="430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2787" y="4045289"/>
            <a:ext cx="1425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Java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256" y="4506954"/>
            <a:ext cx="3322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Servlet API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556" y="3498020"/>
            <a:ext cx="110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2787" y="2866579"/>
            <a:ext cx="190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Taglib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051" y="3328244"/>
            <a:ext cx="1864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HTML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3206" y="4838792"/>
            <a:ext cx="1205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CSS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486" y="1677114"/>
            <a:ext cx="307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JavaScript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4256" y="1666038"/>
            <a:ext cx="169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2800" y="2283598"/>
            <a:ext cx="1634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AJAX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4222272" y="1563342"/>
            <a:ext cx="889217" cy="895277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42889" y="5105027"/>
            <a:ext cx="1675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2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5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25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Vaadin Development</a:t>
            </a:r>
            <a:endParaRPr lang="en-US" dirty="0"/>
          </a:p>
        </p:txBody>
      </p:sp>
      <p:pic>
        <p:nvPicPr>
          <p:cNvPr id="5" name="Picture 4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91" y="1563342"/>
            <a:ext cx="1619644" cy="4303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3" y="3484786"/>
            <a:ext cx="2800218" cy="6768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81614" y="4166547"/>
            <a:ext cx="1425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Java</a:t>
            </a:r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515" y="3990820"/>
            <a:ext cx="1333221" cy="1462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515" y="2755900"/>
            <a:ext cx="125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6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Let’s </a:t>
            </a:r>
            <a:r>
              <a:rPr lang="en-US" dirty="0" smtClean="0"/>
              <a:t>code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Especially me…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@nicolas_frankel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836-45F4-C045-9252-17A1B1AB4B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interest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 bwMode="gray">
          <a:xfrm>
            <a:off x="889000" y="3140968"/>
            <a:ext cx="7931000" cy="3412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FFFFFF"/>
                </a:solidFill>
                <a:latin typeface="+mj-lt"/>
                <a:ea typeface="+mj-ea"/>
                <a:cs typeface="Arial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2000" dirty="0" smtClean="0"/>
              <a:t>@</a:t>
            </a:r>
            <a:r>
              <a:rPr lang="en-US" sz="2000" dirty="0" err="1" smtClean="0"/>
              <a:t>nicolas_frankel</a:t>
            </a:r>
            <a:endParaRPr lang="en-US" sz="2000" dirty="0" smtClean="0"/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@</a:t>
            </a:r>
            <a:r>
              <a:rPr lang="en-US" sz="2000" dirty="0" err="1" smtClean="0"/>
              <a:t>learnvaadin</a:t>
            </a:r>
            <a:endParaRPr lang="en-US" sz="2000" dirty="0" smtClean="0"/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@</a:t>
            </a:r>
            <a:r>
              <a:rPr lang="en-US" sz="2000" dirty="0" err="1" smtClean="0"/>
              <a:t>itfromtrenches</a:t>
            </a:r>
            <a:endParaRPr lang="en-US" sz="2000" dirty="0" smtClean="0"/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http://</a:t>
            </a:r>
            <a:r>
              <a:rPr lang="en-US" sz="2000" dirty="0" err="1" smtClean="0"/>
              <a:t>blog.frankel.ch</a:t>
            </a:r>
            <a:r>
              <a:rPr lang="en-US" sz="2000" dirty="0" smtClean="0"/>
              <a:t>/</a:t>
            </a:r>
          </a:p>
          <a:p>
            <a:pPr algn="l">
              <a:lnSpc>
                <a:spcPct val="200000"/>
              </a:lnSpc>
            </a:pPr>
            <a:r>
              <a:rPr lang="en-US" sz="2000" dirty="0" smtClean="0"/>
              <a:t>http://</a:t>
            </a:r>
            <a:r>
              <a:rPr lang="en-US" sz="2000" dirty="0" err="1" smtClean="0"/>
              <a:t>morevaadin.com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65500"/>
            <a:ext cx="406400" cy="406400"/>
          </a:xfrm>
          <a:prstGeom prst="rect">
            <a:avLst/>
          </a:prstGeom>
        </p:spPr>
      </p:pic>
      <p:pic>
        <p:nvPicPr>
          <p:cNvPr id="8" name="Picture 7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983732"/>
            <a:ext cx="406400" cy="406400"/>
          </a:xfrm>
          <a:prstGeom prst="rect">
            <a:avLst/>
          </a:prstGeom>
        </p:spPr>
      </p:pic>
      <p:pic>
        <p:nvPicPr>
          <p:cNvPr id="9" name="Picture 8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593332"/>
            <a:ext cx="406400" cy="406400"/>
          </a:xfrm>
          <a:prstGeom prst="rect">
            <a:avLst/>
          </a:prstGeom>
        </p:spPr>
      </p:pic>
      <p:pic>
        <p:nvPicPr>
          <p:cNvPr id="10" name="Picture 9" descr="r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194300"/>
            <a:ext cx="406400" cy="406400"/>
          </a:xfrm>
          <a:prstGeom prst="rect">
            <a:avLst/>
          </a:prstGeom>
        </p:spPr>
      </p:pic>
      <p:pic>
        <p:nvPicPr>
          <p:cNvPr id="11" name="Picture 10" descr="r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8166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02"/>
    </mc:Choice>
    <mc:Fallback xmlns="">
      <p:transition xmlns:p14="http://schemas.microsoft.com/office/powerpoint/2010/main" spd="slow" advTm="263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"/>
</p:tagLst>
</file>

<file path=ppt/theme/theme1.xml><?xml version="1.0" encoding="utf-8"?>
<a:theme xmlns:a="http://schemas.openxmlformats.org/drawingml/2006/main" name="2014 JEEConf - Cargo culting and memes">
  <a:themeElements>
    <a:clrScheme name="hybris_SAP-friendly_color_scheme">
      <a:dk1>
        <a:srgbClr val="000000"/>
      </a:dk1>
      <a:lt1>
        <a:srgbClr val="FFFFFF"/>
      </a:lt1>
      <a:dk2>
        <a:srgbClr val="112D66"/>
      </a:dk2>
      <a:lt2>
        <a:srgbClr val="CCCCCC"/>
      </a:lt2>
      <a:accent1>
        <a:srgbClr val="1C62CF"/>
      </a:accent1>
      <a:accent2>
        <a:srgbClr val="585C68"/>
      </a:accent2>
      <a:accent3>
        <a:srgbClr val="47ACDC"/>
      </a:accent3>
      <a:accent4>
        <a:srgbClr val="56B228"/>
      </a:accent4>
      <a:accent5>
        <a:srgbClr val="FF7C21"/>
      </a:accent5>
      <a:accent6>
        <a:srgbClr val="FDE931"/>
      </a:accent6>
      <a:hlink>
        <a:srgbClr val="585C68"/>
      </a:hlink>
      <a:folHlink>
        <a:srgbClr val="91979E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JEEConf - Cargo culting and memes.potx</Template>
  <TotalTime>761</TotalTime>
  <Words>103</Words>
  <Application>Microsoft Macintosh PowerPoint</Application>
  <PresentationFormat>On-screen Show (4:3)</PresentationFormat>
  <Paragraphs>44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2014 JEEConf - Cargo culting and memes</vt:lpstr>
      <vt:lpstr>Webapp development with no front-end skills</vt:lpstr>
      <vt:lpstr>Me, myself and I</vt:lpstr>
      <vt:lpstr>Also an author</vt:lpstr>
      <vt:lpstr>PowerPoint Presentation</vt:lpstr>
      <vt:lpstr>Java Web Development</vt:lpstr>
      <vt:lpstr>Vaadin Development</vt:lpstr>
      <vt:lpstr>Enough!</vt:lpstr>
      <vt:lpstr>Thank you for your interest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Title</dc:title>
  <dc:creator>SAP AG</dc:creator>
  <cp:lastModifiedBy>Nicolas</cp:lastModifiedBy>
  <cp:revision>164</cp:revision>
  <dcterms:created xsi:type="dcterms:W3CDTF">2013-10-23T10:48:42Z</dcterms:created>
  <dcterms:modified xsi:type="dcterms:W3CDTF">2014-05-24T13:19:56Z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1357826825</vt:i4>
  </property>
  <property fmtid="{D5CDD505-2E9C-101B-9397-08002B2CF9AE}" pid="3" name="_NewReviewCycle">
    <vt:lpwstr/>
  </property>
  <property fmtid="{D5CDD505-2E9C-101B-9397-08002B2CF9AE}" pid="4" name="_EmailSubject">
    <vt:lpwstr>Color Palette/Stationery Next Steps </vt:lpwstr>
  </property>
  <property fmtid="{D5CDD505-2E9C-101B-9397-08002B2CF9AE}" pid="5" name="_AuthorEmail">
    <vt:lpwstr>heidi.bitz@sap.com</vt:lpwstr>
  </property>
  <property fmtid="{D5CDD505-2E9C-101B-9397-08002B2CF9AE}" pid="6" name="_AuthorEmailDisplayName">
    <vt:lpwstr>Bitz, Heidi</vt:lpwstr>
  </property>
</Properties>
</file>